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A603-00DC-4F2A-8D5F-DCB14D4434F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541F-5A57-4F83-941A-8456252E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5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A603-00DC-4F2A-8D5F-DCB14D4434F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541F-5A57-4F83-941A-8456252E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0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A603-00DC-4F2A-8D5F-DCB14D4434F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541F-5A57-4F83-941A-8456252E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0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A603-00DC-4F2A-8D5F-DCB14D4434F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541F-5A57-4F83-941A-8456252E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8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A603-00DC-4F2A-8D5F-DCB14D4434F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541F-5A57-4F83-941A-8456252E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4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A603-00DC-4F2A-8D5F-DCB14D4434F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541F-5A57-4F83-941A-8456252E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0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A603-00DC-4F2A-8D5F-DCB14D4434F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541F-5A57-4F83-941A-8456252E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2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A603-00DC-4F2A-8D5F-DCB14D4434F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541F-5A57-4F83-941A-8456252E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9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A603-00DC-4F2A-8D5F-DCB14D4434F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541F-5A57-4F83-941A-8456252E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8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A603-00DC-4F2A-8D5F-DCB14D4434F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541F-5A57-4F83-941A-8456252E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A603-00DC-4F2A-8D5F-DCB14D4434F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541F-5A57-4F83-941A-8456252E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FA603-00DC-4F2A-8D5F-DCB14D4434F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D541F-5A57-4F83-941A-8456252E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1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Group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Members, date,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33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 what did this experience teach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forced to do a long term project with many components taught me…</a:t>
            </a:r>
          </a:p>
          <a:p>
            <a:r>
              <a:rPr lang="en-US" dirty="0" smtClean="0"/>
              <a:t>Being able to research something in depth taught me…</a:t>
            </a:r>
          </a:p>
          <a:p>
            <a:r>
              <a:rPr lang="en-US" dirty="0" smtClean="0"/>
              <a:t>Being given a problem, with some constraints, but being able to solve that problem in any way…</a:t>
            </a:r>
          </a:p>
          <a:p>
            <a:r>
              <a:rPr lang="en-US" dirty="0" smtClean="0"/>
              <a:t>Designing a zoo..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76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 the design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6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your group go about solving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</a:p>
          <a:p>
            <a:r>
              <a:rPr lang="en-US" dirty="0" smtClean="0"/>
              <a:t>Knowledge from the class that was applied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27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</a:t>
            </a:r>
          </a:p>
          <a:p>
            <a:r>
              <a:rPr lang="en-US" dirty="0" smtClean="0"/>
              <a:t>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8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How/why were the animals chosen?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35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and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4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your design desirable?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the community benefit?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2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/>
          </a:bodyPr>
          <a:lstStyle/>
          <a:p>
            <a:r>
              <a:rPr lang="en-US" dirty="0" smtClean="0"/>
              <a:t>If your proposal is accepted, how will you take the project further? Who will be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role would engineers have in your project?</a:t>
            </a:r>
          </a:p>
          <a:p>
            <a:r>
              <a:rPr lang="en-US" dirty="0" smtClean="0"/>
              <a:t>What role would designers have in your project?</a:t>
            </a:r>
          </a:p>
          <a:p>
            <a:r>
              <a:rPr lang="en-US" dirty="0" smtClean="0"/>
              <a:t>What other fields of expertise would be needed?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63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have you applied your knowledge of our zoology coursework in this project?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r>
              <a:rPr lang="en-US" dirty="0" smtClean="0"/>
              <a:t>This is not just an opinion question…</a:t>
            </a:r>
          </a:p>
          <a:p>
            <a:r>
              <a:rPr lang="en-US" dirty="0" smtClean="0"/>
              <a:t>Even if you haven’t applied all of your knowledge, how could/should your knowledge of this course be applied?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21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202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Your Group Name</vt:lpstr>
      <vt:lpstr>Explain the design problem</vt:lpstr>
      <vt:lpstr>How did your group go about solving the problem?</vt:lpstr>
      <vt:lpstr>What is your solution?</vt:lpstr>
      <vt:lpstr>How/why were the animals chosen?</vt:lpstr>
      <vt:lpstr>Cost and materials</vt:lpstr>
      <vt:lpstr>Why is your design desirable?</vt:lpstr>
      <vt:lpstr>If your proposal is accepted, how will you take the project further? Who will be involved?</vt:lpstr>
      <vt:lpstr>How have you applied your knowledge of our zoology coursework in this project?</vt:lpstr>
      <vt:lpstr>Overall what did this experience teach you?</vt:lpstr>
    </vt:vector>
  </TitlesOfParts>
  <Company>North Reading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Carrette</dc:creator>
  <cp:lastModifiedBy>Katelyn Carrette</cp:lastModifiedBy>
  <cp:revision>2</cp:revision>
  <dcterms:created xsi:type="dcterms:W3CDTF">2012-05-01T13:44:49Z</dcterms:created>
  <dcterms:modified xsi:type="dcterms:W3CDTF">2012-05-03T13:18:45Z</dcterms:modified>
</cp:coreProperties>
</file>